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dar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59" autoAdjust="0"/>
  </p:normalViewPr>
  <p:slideViewPr>
    <p:cSldViewPr>
      <p:cViewPr varScale="1">
        <p:scale>
          <a:sx n="115" d="100"/>
          <a:sy n="115" d="100"/>
        </p:scale>
        <p:origin x="-23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10 SORUDA TAMAMLAYICI SAĞLIK SİGORTASI 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D7C65-E346-49E0-BBC3-C7343D663D50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675D9-6B5C-475A-916E-479ADA1661F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3283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10 SORUDA TAMAMLAYICI SAĞLIK SİGORTASI 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A696-557B-4995-B2C8-4998D2EE41D3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7244-5AF7-4F48-A0DE-FE5888F352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29199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10 Soruda</a:t>
            </a:r>
            <a:r>
              <a:rPr lang="tr-TR" baseline="0" dirty="0" smtClean="0"/>
              <a:t> Tamamlayıcı Sağlık Sigortası </a:t>
            </a:r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77244-5AF7-4F48-A0DE-FE5888F352F9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 smtClean="0"/>
              <a:t>10 SORUDA TAMAMLAYICI SAĞLIK SİGORTASI </a:t>
            </a:r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6891-2F03-4A17-86BD-8EDA4DA30E27}" type="datetimeFigureOut">
              <a:rPr lang="tr-TR" smtClean="0"/>
              <a:pPr/>
              <a:t>06.11.2017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43A5-8B3E-4BFA-8827-D44552F8F9E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amlayicisigortam.com/" TargetMode="External"/><Relationship Id="rId2" Type="http://schemas.openxmlformats.org/officeDocument/2006/relationships/hyperlink" Target="http://www.tamamlayicisigortam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amamlayicisigortam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amamlayicisigortam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76056" y="1052735"/>
            <a:ext cx="3382144" cy="5184577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SGK’lıların</a:t>
            </a:r>
            <a:r>
              <a:rPr lang="tr-TR" sz="2400" dirty="0" smtClean="0"/>
              <a:t> özel hastanelerde tedavi farkını ödeyen                                    ve bununla birlikte bir çok ilave teminat sunan,                                  seçilen teminata göre kişi başı 250,00.-TL ile 1.500,00.-TL             arasında primlere yapılabilen Tamamlayıcı Sağlık Sigortasını                                                                        10 soruda anlamaya çalışalım</a:t>
            </a:r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/>
          </a:p>
        </p:txBody>
      </p:sp>
      <p:pic>
        <p:nvPicPr>
          <p:cNvPr id="4" name="3 Resim" descr="TS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868597" cy="5472608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 rot="10800000" flipV="1">
            <a:off x="1187623" y="25571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10 Soruda</a:t>
            </a:r>
            <a:r>
              <a:rPr lang="tr-TR" sz="2800" b="1" baseline="0" dirty="0" smtClean="0"/>
              <a:t> Tamamlayıcı Sağlık Sigortası </a:t>
            </a:r>
          </a:p>
        </p:txBody>
      </p:sp>
      <p:pic>
        <p:nvPicPr>
          <p:cNvPr id="6" name="5 Resim" descr="TSS PNG FORM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949280"/>
            <a:ext cx="2079907" cy="626383"/>
          </a:xfrm>
          <a:prstGeom prst="rect">
            <a:avLst/>
          </a:prstGeom>
        </p:spPr>
      </p:pic>
      <p:pic>
        <p:nvPicPr>
          <p:cNvPr id="7" name="6 Resim" descr="TSS PNG FORM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988840"/>
            <a:ext cx="792088" cy="41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9- Yeni Doğan Bebeğimi Tamamlayıcı Sağlık Sigortası Yaptırabilir miyim?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Yeni doğan bebeklerde yine sigorta şirketlerine göre değişkenlik olup </a:t>
            </a:r>
          </a:p>
          <a:p>
            <a:r>
              <a:rPr lang="tr-TR" sz="2000" dirty="0" smtClean="0"/>
              <a:t>Bebek doğduktan </a:t>
            </a:r>
            <a:r>
              <a:rPr lang="tr-TR" sz="2000" dirty="0" smtClean="0"/>
              <a:t>hemen sonra yapanda, 14 </a:t>
            </a:r>
            <a:r>
              <a:rPr lang="tr-TR" sz="2000" dirty="0" smtClean="0"/>
              <a:t>gün sonra poliçe </a:t>
            </a:r>
            <a:r>
              <a:rPr lang="tr-TR" sz="2000" dirty="0" smtClean="0"/>
              <a:t>yapan sigorta </a:t>
            </a:r>
            <a:r>
              <a:rPr lang="tr-TR" sz="2000" dirty="0" err="1" smtClean="0"/>
              <a:t>şirketleride</a:t>
            </a:r>
            <a:r>
              <a:rPr lang="tr-TR" sz="2000" dirty="0" smtClean="0"/>
              <a:t> vardır.</a:t>
            </a:r>
            <a:endParaRPr lang="tr-TR" sz="2000" dirty="0" smtClean="0"/>
          </a:p>
          <a:p>
            <a:r>
              <a:rPr lang="tr-TR" sz="2000" dirty="0" smtClean="0"/>
              <a:t>Yeni doğan bebeğe poliçe yapılabilmesi için Nüfus Cüzdanı  Doğum Belgesi ve Epikriz Raporu gerekmektedir..</a:t>
            </a:r>
          </a:p>
          <a:p>
            <a:r>
              <a:rPr lang="tr-TR" sz="2000" dirty="0" smtClean="0"/>
              <a:t>Tek başına bebek yada çocuklara poliçe yapan şirketler mevcuttur.</a:t>
            </a:r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19" y="5614399"/>
            <a:ext cx="2079907" cy="6263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267640" cy="302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10- Eşimi veya çocuklarımı tek başına  Tamamlayıcı Sağlık yaptırabilir miyim?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Kendinizi, eşinizi veya çocuklarınızı tek tek poliçe yaptırma imkanınız olduğu gibi </a:t>
            </a:r>
          </a:p>
          <a:p>
            <a:r>
              <a:rPr lang="tr-TR" sz="2000" dirty="0" smtClean="0"/>
              <a:t>Bazı sigorta şirketleri eşleri birlikte</a:t>
            </a:r>
          </a:p>
          <a:p>
            <a:r>
              <a:rPr lang="tr-TR" sz="2000" dirty="0" smtClean="0"/>
              <a:t>Çocukların </a:t>
            </a:r>
            <a:r>
              <a:rPr lang="tr-TR" sz="2000" dirty="0" smtClean="0"/>
              <a:t>hepsini, </a:t>
            </a:r>
            <a:r>
              <a:rPr lang="tr-TR" sz="2000" dirty="0" smtClean="0"/>
              <a:t>anne yada baba olmadan </a:t>
            </a:r>
            <a:r>
              <a:rPr lang="tr-TR" sz="2000" dirty="0" err="1" smtClean="0"/>
              <a:t>poliçelendir</a:t>
            </a:r>
            <a:r>
              <a:rPr lang="tr-TR" sz="2000" dirty="0" smtClean="0"/>
              <a:t> </a:t>
            </a:r>
            <a:r>
              <a:rPr lang="tr-TR" sz="2000" dirty="0" err="1" smtClean="0"/>
              <a:t>memektedir</a:t>
            </a:r>
            <a:r>
              <a:rPr lang="tr-TR" sz="2000" dirty="0" smtClean="0"/>
              <a:t>.   Detaylı bilgi için </a:t>
            </a:r>
          </a:p>
          <a:p>
            <a:r>
              <a:rPr lang="tr-TR" sz="2000" dirty="0" smtClean="0">
                <a:hlinkClick r:id="rId2"/>
              </a:rPr>
              <a:t>www.tamamlayicisigortam.net</a:t>
            </a:r>
            <a:r>
              <a:rPr lang="tr-TR" sz="2000" dirty="0" smtClean="0"/>
              <a:t> </a:t>
            </a:r>
            <a:endParaRPr lang="tr-TR" sz="2000" dirty="0" smtClean="0"/>
          </a:p>
          <a:p>
            <a:r>
              <a:rPr lang="tr-TR" sz="2000" dirty="0" smtClean="0">
                <a:hlinkClick r:id="rId3"/>
              </a:rPr>
              <a:t>www.tamamlayicisigortam.com</a:t>
            </a:r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5" name="4 Resim" descr="TSS PNG FORM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50489"/>
            <a:ext cx="4320481" cy="285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1- Tamamlayıcı Sağlık Sigortasının Farkı Nedir?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1268760"/>
            <a:ext cx="4114800" cy="4857403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 smtClean="0"/>
              <a:t>Tamamlayıcı Sağlık Sigortaları günümüzde A </a:t>
            </a:r>
            <a:r>
              <a:rPr lang="tr-TR" sz="2000" dirty="0" err="1" smtClean="0"/>
              <a:t>Class</a:t>
            </a:r>
            <a:r>
              <a:rPr lang="tr-TR" sz="2000" dirty="0" smtClean="0"/>
              <a:t> diye tabir edilen hastanelerde kullanılamamaktadır. SGK ile anlaşmalı grup hastaneler ile çalışılmakta olup bu sayede SGK </a:t>
            </a:r>
            <a:r>
              <a:rPr lang="tr-TR" sz="2000" dirty="0" err="1" smtClean="0"/>
              <a:t>lıların</a:t>
            </a:r>
            <a:r>
              <a:rPr lang="tr-TR" sz="2000" dirty="0" smtClean="0"/>
              <a:t> normal şartlarda kişi başı 2.000.-TL – 3.000.-TL gibi bir primle  ayakta ve yatarak poliçe almalarının yerine kişi başına çok daha ucuza sağlık sigortası sahibi </a:t>
            </a:r>
            <a:r>
              <a:rPr lang="tr-TR" sz="2000" dirty="0" smtClean="0"/>
              <a:t>olmalarına </a:t>
            </a:r>
            <a:r>
              <a:rPr lang="tr-TR" sz="2000" dirty="0" smtClean="0"/>
              <a:t>imkan vermektedir.</a:t>
            </a:r>
          </a:p>
          <a:p>
            <a:r>
              <a:rPr lang="tr-TR" sz="2000" b="1" u="sng" dirty="0" smtClean="0"/>
              <a:t>Örnek</a:t>
            </a:r>
            <a:r>
              <a:rPr lang="tr-TR" sz="2000" dirty="0" smtClean="0"/>
              <a:t> </a:t>
            </a:r>
          </a:p>
          <a:p>
            <a:r>
              <a:rPr lang="tr-TR" sz="2000" dirty="0" err="1" smtClean="0"/>
              <a:t>Medical</a:t>
            </a:r>
            <a:r>
              <a:rPr lang="tr-TR" sz="2000" dirty="0" smtClean="0"/>
              <a:t> Park</a:t>
            </a:r>
          </a:p>
          <a:p>
            <a:r>
              <a:rPr lang="tr-TR" sz="2000" dirty="0" err="1" smtClean="0"/>
              <a:t>Medipol</a:t>
            </a:r>
            <a:endParaRPr lang="tr-TR" sz="2000" dirty="0" smtClean="0"/>
          </a:p>
          <a:p>
            <a:r>
              <a:rPr lang="tr-TR" sz="2000" dirty="0" err="1" smtClean="0"/>
              <a:t>Medicana</a:t>
            </a:r>
            <a:endParaRPr lang="tr-TR" sz="2000" dirty="0" smtClean="0"/>
          </a:p>
          <a:p>
            <a:r>
              <a:rPr lang="tr-TR" sz="2000" dirty="0" smtClean="0"/>
              <a:t>Kolan </a:t>
            </a:r>
            <a:r>
              <a:rPr lang="tr-TR" sz="2000" dirty="0" err="1" smtClean="0"/>
              <a:t>Hastanaler</a:t>
            </a:r>
            <a:r>
              <a:rPr lang="tr-TR" sz="2000" dirty="0" smtClean="0"/>
              <a:t> grubu gibi</a:t>
            </a:r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97152"/>
            <a:ext cx="1863883" cy="648072"/>
          </a:xfrm>
          <a:prstGeom prst="rect">
            <a:avLst/>
          </a:prstGeom>
        </p:spPr>
      </p:pic>
      <p:pic>
        <p:nvPicPr>
          <p:cNvPr id="1026" name="Picture 2" descr="C:\Users\serdar\Desktop\T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39952" cy="4639396"/>
          </a:xfrm>
          <a:prstGeom prst="rect">
            <a:avLst/>
          </a:prstGeom>
          <a:noFill/>
        </p:spPr>
      </p:pic>
      <p:pic>
        <p:nvPicPr>
          <p:cNvPr id="6" name="5 Resim" descr="TSS PNG FORM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645024"/>
            <a:ext cx="792088" cy="41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2- Tamamlayıcı Sağlık Sigortasının Avantajları Nelerdir?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76056" y="1268760"/>
            <a:ext cx="3610744" cy="485740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Sağlık Sigortalarında genelde katılım payı ödenmekte, ilk bir yıl beklemeli hastalıklar olup daha pahalı bir ürün iken, Tamamlayıcı Sağlık Sigortası çok daha uygun prim ile*katılım payı olmadan sigorta şirketlerine göre yılda 8-10 arasında ayakta tedavi,  yatarak limitsiz bir poliçe olması, beklemeli hastalıkların 3 ay ile sınırlı olmasını sayabiliriz.</a:t>
            </a:r>
          </a:p>
          <a:p>
            <a:r>
              <a:rPr lang="tr-TR" sz="1200" dirty="0" smtClean="0">
                <a:solidFill>
                  <a:srgbClr val="C00000"/>
                </a:solidFill>
              </a:rPr>
              <a:t>*SGK </a:t>
            </a:r>
            <a:r>
              <a:rPr lang="tr-TR" sz="1200" dirty="0" err="1" smtClean="0">
                <a:solidFill>
                  <a:srgbClr val="C00000"/>
                </a:solidFill>
              </a:rPr>
              <a:t>nın</a:t>
            </a:r>
            <a:r>
              <a:rPr lang="tr-TR" sz="1200" dirty="0" smtClean="0">
                <a:solidFill>
                  <a:srgbClr val="C00000"/>
                </a:solidFill>
              </a:rPr>
              <a:t> aldığı muayene katılım ücreti hariç</a:t>
            </a:r>
            <a:endParaRPr lang="tr-TR" sz="1200" dirty="0">
              <a:solidFill>
                <a:srgbClr val="C00000"/>
              </a:solidFill>
            </a:endParaRPr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733256"/>
            <a:ext cx="2079907" cy="626383"/>
          </a:xfrm>
          <a:prstGeom prst="rect">
            <a:avLst/>
          </a:prstGeom>
        </p:spPr>
      </p:pic>
      <p:pic>
        <p:nvPicPr>
          <p:cNvPr id="5" name="4 Resim" descr="TSS-PETEK-Duzenl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608511" cy="4032448"/>
          </a:xfrm>
          <a:prstGeom prst="rect">
            <a:avLst/>
          </a:prstGeom>
        </p:spPr>
      </p:pic>
      <p:pic>
        <p:nvPicPr>
          <p:cNvPr id="6" name="5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84784"/>
            <a:ext cx="1152128" cy="410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3- Tamamlayıcı Sağlık Sigortası Her Türlü Hastalığı Kapsar mı?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Tüm sağlık sigortaları geçmişten gelen ve teşhisi konmuş hiçbir rahatsızlığı kapsamaz</a:t>
            </a:r>
          </a:p>
          <a:p>
            <a:r>
              <a:rPr lang="tr-TR" sz="2000" dirty="0" smtClean="0"/>
              <a:t>Bununla birlikte sigorta şirketlerinde değişiklik gösterebilen ilk 3 ay ödenmeyen hastalıklar mevcut olup </a:t>
            </a:r>
          </a:p>
          <a:p>
            <a:r>
              <a:rPr lang="tr-TR" sz="2000" dirty="0" smtClean="0"/>
              <a:t>Hiç ödenmeyen rahatsızlıklarda vardır detaylı bilgi için </a:t>
            </a:r>
          </a:p>
          <a:p>
            <a:r>
              <a:rPr lang="tr-TR" sz="2000" dirty="0" smtClean="0">
                <a:hlinkClick r:id="rId2"/>
              </a:rPr>
              <a:t>www.</a:t>
            </a:r>
            <a:r>
              <a:rPr lang="tr-TR" sz="2000" dirty="0" err="1" smtClean="0">
                <a:hlinkClick r:id="rId2"/>
              </a:rPr>
              <a:t>tamamlayicisigortam</a:t>
            </a:r>
            <a:r>
              <a:rPr lang="tr-TR" sz="2000" dirty="0" smtClean="0">
                <a:hlinkClick r:id="rId2"/>
              </a:rPr>
              <a:t>.net</a:t>
            </a:r>
            <a:r>
              <a:rPr lang="tr-TR" sz="2000" dirty="0" smtClean="0"/>
              <a:t> </a:t>
            </a:r>
          </a:p>
          <a:p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085184"/>
            <a:ext cx="2079907" cy="6263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44755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4- Tamamlayıcı Sağlık Sigortası Paket bir Poliçemidir?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Tamamlayıcı Sağlık Sigortası, Sigorta şirketlerine göre standartları olan bir poliçe olup bireysel alımlarda sadece doğum ve tüp bebek teminatı seçmelidir.</a:t>
            </a:r>
          </a:p>
          <a:p>
            <a:r>
              <a:rPr lang="tr-TR" sz="2000" dirty="0" smtClean="0"/>
              <a:t>Bunun haricinde teminat ekleme yada çıkartma imkanı yoktur </a:t>
            </a:r>
          </a:p>
          <a:p>
            <a:r>
              <a:rPr lang="tr-TR" sz="2000" dirty="0" smtClean="0"/>
              <a:t>Sadece Grup poliçelerde teminat ekleme yada gruba özel poliçe yapılabilir </a:t>
            </a:r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085184"/>
            <a:ext cx="2079907" cy="62638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007133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5- Tamamlayıcı Sağlık Sigortanda Ömür Boyu Yenileme Garantisi </a:t>
            </a:r>
            <a:r>
              <a:rPr lang="tr-TR" sz="2000" b="1" dirty="0" err="1" smtClean="0"/>
              <a:t>Varmıdır</a:t>
            </a:r>
            <a:r>
              <a:rPr lang="tr-TR" sz="2000" b="1" dirty="0" smtClean="0"/>
              <a:t>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Tamamlayıcı Sağlık Sigortalarında yine Sigorta Şirketine göre ömür boyu yenileme garantisi değişkenlik göstermektedir </a:t>
            </a:r>
          </a:p>
          <a:p>
            <a:r>
              <a:rPr lang="tr-TR" sz="2000" dirty="0" smtClean="0"/>
              <a:t>Bazı sigorta şirketleri ÖBYG verirken bazı sigorta şirketleri kendi isimleri ile yenileme hakkı vermektedir</a:t>
            </a:r>
          </a:p>
          <a:p>
            <a:r>
              <a:rPr lang="tr-TR" sz="2000" dirty="0" smtClean="0"/>
              <a:t>Bazı sigorta şirketlerinde ÖBYG yoktur. </a:t>
            </a:r>
            <a:r>
              <a:rPr lang="tr-TR" sz="2000" dirty="0" err="1" smtClean="0"/>
              <a:t>Deyalı</a:t>
            </a:r>
            <a:r>
              <a:rPr lang="tr-TR" sz="2000" dirty="0" smtClean="0"/>
              <a:t> bilgi için</a:t>
            </a:r>
          </a:p>
          <a:p>
            <a:r>
              <a:rPr lang="tr-TR" sz="2000" dirty="0" smtClean="0">
                <a:hlinkClick r:id="rId2"/>
              </a:rPr>
              <a:t>www.</a:t>
            </a:r>
            <a:r>
              <a:rPr lang="tr-TR" sz="2000" dirty="0" err="1" smtClean="0">
                <a:hlinkClick r:id="rId2"/>
              </a:rPr>
              <a:t>tamamlayicisigortam</a:t>
            </a:r>
            <a:r>
              <a:rPr lang="tr-TR" sz="2000" dirty="0" smtClean="0">
                <a:hlinkClick r:id="rId2"/>
              </a:rPr>
              <a:t>.net</a:t>
            </a:r>
            <a:r>
              <a:rPr lang="tr-TR" sz="2000" dirty="0" smtClean="0"/>
              <a:t> </a:t>
            </a:r>
          </a:p>
          <a:p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373216"/>
            <a:ext cx="2079907" cy="62638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067944" cy="271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6- Mevcut Sağlık Sigortamdaki Haklarımı Transfer Edebilir miyim</a:t>
            </a:r>
            <a:r>
              <a:rPr lang="tr-TR" sz="2000" dirty="0" smtClean="0"/>
              <a:t>?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Mevcut TSS yada özel sağlık sigortanızdaki haklarınızı geçmek istediğiniz sigorta şirketi tarafından transfer talep edilerek, gelen transfer sonucuna göre ilgili sigorta şirketinin değerlendirmesi sonucunda onay vermesi halinde haklarınızı transfer edebilirsiniz</a:t>
            </a:r>
          </a:p>
          <a:p>
            <a:r>
              <a:rPr lang="tr-TR" sz="2000" dirty="0" smtClean="0"/>
              <a:t>Herhangi bir mağduriyetin olmaması adına mevcut poliçenizin bitmesine en az 15 gün kala transfer işlemini yapmanızı tavsiyede ederiz..</a:t>
            </a:r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661248"/>
            <a:ext cx="2079907" cy="6263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91840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7- Tamamlayıcı Sağlık Sigortasında Yaş Sınırı Nedir?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Tamamlayıcı Sağlık Sigortası yine sigorta şirketlerine göre değişkenlik göstermektedir.</a:t>
            </a:r>
          </a:p>
          <a:p>
            <a:r>
              <a:rPr lang="tr-TR" sz="2000" dirty="0" smtClean="0"/>
              <a:t>Genel olarak </a:t>
            </a:r>
            <a:r>
              <a:rPr lang="tr-TR" sz="2000" dirty="0" smtClean="0"/>
              <a:t>0-59 </a:t>
            </a:r>
            <a:r>
              <a:rPr lang="tr-TR" sz="2000" dirty="0" smtClean="0"/>
              <a:t>yaş arasında teminat veren şirketler olduğu gibi </a:t>
            </a:r>
          </a:p>
          <a:p>
            <a:r>
              <a:rPr lang="tr-TR" sz="2000" dirty="0" smtClean="0"/>
              <a:t>0-60 yaş </a:t>
            </a:r>
          </a:p>
          <a:p>
            <a:r>
              <a:rPr lang="tr-TR" sz="2000" dirty="0" smtClean="0"/>
              <a:t>0-64 yaş </a:t>
            </a:r>
          </a:p>
          <a:p>
            <a:r>
              <a:rPr lang="tr-TR" sz="2000" dirty="0" smtClean="0"/>
              <a:t>0-69 yaşa kadar yapan sigorta şirketleri vardır </a:t>
            </a:r>
          </a:p>
          <a:p>
            <a:r>
              <a:rPr lang="tr-TR" sz="2000" dirty="0" smtClean="0"/>
              <a:t>Bu yaş sınırlamaları ilk defa sigorta yaptıran ve ÖBYG hakkı olmayanlar içindir.</a:t>
            </a:r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445224"/>
            <a:ext cx="2079907" cy="6263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" y="1916832"/>
            <a:ext cx="4367260" cy="307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/>
              <a:t>8- Tamamlayıcı Sağlık Sigortasında Doğum ve Tüp Bebek ? </a:t>
            </a:r>
            <a:endParaRPr lang="tr-TR" sz="2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Tamamlayıcı Sağlık Sigortasında istediğiniz hastanede doğum yapma imkanınız yoktur</a:t>
            </a:r>
          </a:p>
          <a:p>
            <a:r>
              <a:rPr lang="tr-TR" sz="2000" dirty="0" smtClean="0"/>
              <a:t>Seçtiğiniz sigorta şirketinin doğum için özel anlaşmalı olduğu hastaneleri kullanmanız gerekmektedir.</a:t>
            </a:r>
          </a:p>
          <a:p>
            <a:r>
              <a:rPr lang="tr-TR" sz="2000" dirty="0" smtClean="0"/>
              <a:t>Tüp bebek ile ilgili şu anda sadece Kolan Hastaneler grubuna bağlı Şişli ve </a:t>
            </a:r>
            <a:r>
              <a:rPr lang="tr-TR" sz="2000" dirty="0" err="1" smtClean="0"/>
              <a:t>Beylikdüzü</a:t>
            </a:r>
            <a:r>
              <a:rPr lang="tr-TR" sz="2000" dirty="0" smtClean="0"/>
              <a:t> hastanelerinde bu hizmet verilmektedir.</a:t>
            </a:r>
          </a:p>
          <a:p>
            <a:pPr>
              <a:buNone/>
            </a:pPr>
            <a:endParaRPr lang="tr-TR" sz="2000" dirty="0"/>
          </a:p>
        </p:txBody>
      </p:sp>
      <p:pic>
        <p:nvPicPr>
          <p:cNvPr id="4" name="3 Resim" descr="TSS PNG FORM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301208"/>
            <a:ext cx="2079907" cy="62638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5"/>
            <a:ext cx="4427984" cy="295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592</Words>
  <Application>Microsoft Office PowerPoint</Application>
  <PresentationFormat>Ekran Gösterisi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SGK’lıların özel hastanelerde tedavi farkını ödeyen                                    ve bununla birlikte bir çok ilave teminat sunan,                                  seçilen teminata göre kişi başı 250,00.-TL ile 1.500,00.-TL             arasında primlere yapılabilen Tamamlayıcı Sağlık Sigortasını                                                                        10 soruda anlamaya çalışalım </vt:lpstr>
      <vt:lpstr>1- Tamamlayıcı Sağlık Sigortasının Farkı Nedir?</vt:lpstr>
      <vt:lpstr>2- Tamamlayıcı Sağlık Sigortasının Avantajları Nelerdir?</vt:lpstr>
      <vt:lpstr>3- Tamamlayıcı Sağlık Sigortası Her Türlü Hastalığı Kapsar mı?</vt:lpstr>
      <vt:lpstr>4- Tamamlayıcı Sağlık Sigortası Paket bir Poliçemidir?</vt:lpstr>
      <vt:lpstr>5- Tamamlayıcı Sağlık Sigortanda Ömür Boyu Yenileme Garantisi Varmıdır?</vt:lpstr>
      <vt:lpstr>6- Mevcut Sağlık Sigortamdaki Haklarımı Transfer Edebilir miyim?</vt:lpstr>
      <vt:lpstr>7- Tamamlayıcı Sağlık Sigortasında Yaş Sınırı Nedir?</vt:lpstr>
      <vt:lpstr>8- Tamamlayıcı Sağlık Sigortasında Doğum ve Tüp Bebek ? </vt:lpstr>
      <vt:lpstr>9- Yeni Doğan Bebeğimi Tamamlayıcı Sağlık Sigortası Yaptırabilir miyim?</vt:lpstr>
      <vt:lpstr>10- Eşimi veya çocuklarımı tek başına  Tamamlayıcı Sağlık yaptırabilir miyim?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SGK’lıların özel hastanelerde tedavi farkını ödeyen                                    ve bununla birlikte bir çok ilave teminat sunan,                                  seçilen teminata göre kişi başı 250,00.-TL ile 1.500,00.-TL             arasında primlere yapılabilen Tamamlayıcı Sağlık Sigortasını                                                                        10 soruda anlamaya çalışalım</dc:title>
  <dc:creator>serdar</dc:creator>
  <cp:lastModifiedBy>hp</cp:lastModifiedBy>
  <cp:revision>15</cp:revision>
  <dcterms:created xsi:type="dcterms:W3CDTF">2016-03-27T13:13:37Z</dcterms:created>
  <dcterms:modified xsi:type="dcterms:W3CDTF">2017-11-06T12:30:34Z</dcterms:modified>
</cp:coreProperties>
</file>